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1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Topsis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04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63" r="12564"/>
          <a:stretch/>
        </p:blipFill>
        <p:spPr>
          <a:xfrm>
            <a:off x="152400" y="0"/>
            <a:ext cx="8840208" cy="6858000"/>
          </a:xfrm>
        </p:spPr>
      </p:pic>
    </p:spTree>
    <p:extLst>
      <p:ext uri="{BB962C8B-B14F-4D97-AF65-F5344CB8AC3E}">
        <p14:creationId xmlns:p14="http://schemas.microsoft.com/office/powerpoint/2010/main" val="3652681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63" r="12564"/>
          <a:stretch/>
        </p:blipFill>
        <p:spPr>
          <a:xfrm>
            <a:off x="152400" y="0"/>
            <a:ext cx="8840208" cy="6858000"/>
          </a:xfrm>
        </p:spPr>
      </p:pic>
    </p:spTree>
    <p:extLst>
      <p:ext uri="{BB962C8B-B14F-4D97-AF65-F5344CB8AC3E}">
        <p14:creationId xmlns:p14="http://schemas.microsoft.com/office/powerpoint/2010/main" val="1450588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4" r="12883"/>
          <a:stretch/>
        </p:blipFill>
        <p:spPr>
          <a:xfrm>
            <a:off x="228600" y="-3220"/>
            <a:ext cx="8781665" cy="6858000"/>
          </a:xfrm>
        </p:spPr>
      </p:pic>
    </p:spTree>
    <p:extLst>
      <p:ext uri="{BB962C8B-B14F-4D97-AF65-F5344CB8AC3E}">
        <p14:creationId xmlns:p14="http://schemas.microsoft.com/office/powerpoint/2010/main" val="189613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04" r="12724"/>
          <a:stretch/>
        </p:blipFill>
        <p:spPr>
          <a:xfrm>
            <a:off x="228600" y="0"/>
            <a:ext cx="8840208" cy="6858000"/>
          </a:xfrm>
        </p:spPr>
      </p:pic>
    </p:spTree>
    <p:extLst>
      <p:ext uri="{BB962C8B-B14F-4D97-AF65-F5344CB8AC3E}">
        <p14:creationId xmlns:p14="http://schemas.microsoft.com/office/powerpoint/2010/main" val="2807004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3" r="12563"/>
          <a:stretch/>
        </p:blipFill>
        <p:spPr>
          <a:xfrm>
            <a:off x="152400" y="89"/>
            <a:ext cx="8801064" cy="6857911"/>
          </a:xfrm>
        </p:spPr>
      </p:pic>
    </p:spTree>
    <p:extLst>
      <p:ext uri="{BB962C8B-B14F-4D97-AF65-F5344CB8AC3E}">
        <p14:creationId xmlns:p14="http://schemas.microsoft.com/office/powerpoint/2010/main" val="117075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43" r="15763"/>
          <a:stretch/>
        </p:blipFill>
        <p:spPr>
          <a:xfrm>
            <a:off x="457200" y="1"/>
            <a:ext cx="8447866" cy="6858000"/>
          </a:xfrm>
        </p:spPr>
      </p:pic>
    </p:spTree>
    <p:extLst>
      <p:ext uri="{BB962C8B-B14F-4D97-AF65-F5344CB8AC3E}">
        <p14:creationId xmlns:p14="http://schemas.microsoft.com/office/powerpoint/2010/main" val="888116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4" r="12724"/>
          <a:stretch/>
        </p:blipFill>
        <p:spPr>
          <a:xfrm>
            <a:off x="304800" y="0"/>
            <a:ext cx="8606031" cy="6858000"/>
          </a:xfrm>
        </p:spPr>
      </p:pic>
    </p:spTree>
    <p:extLst>
      <p:ext uri="{BB962C8B-B14F-4D97-AF65-F5344CB8AC3E}">
        <p14:creationId xmlns:p14="http://schemas.microsoft.com/office/powerpoint/2010/main" val="3067761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9" r="16217"/>
          <a:stretch/>
        </p:blipFill>
        <p:spPr>
          <a:xfrm>
            <a:off x="457200" y="0"/>
            <a:ext cx="8305800" cy="6788958"/>
          </a:xfrm>
        </p:spPr>
      </p:pic>
    </p:spTree>
    <p:extLst>
      <p:ext uri="{BB962C8B-B14F-4D97-AF65-F5344CB8AC3E}">
        <p14:creationId xmlns:p14="http://schemas.microsoft.com/office/powerpoint/2010/main" val="161113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4" r="14963"/>
          <a:stretch/>
        </p:blipFill>
        <p:spPr>
          <a:xfrm>
            <a:off x="533400" y="-8586"/>
            <a:ext cx="8401874" cy="6866586"/>
          </a:xfrm>
        </p:spPr>
      </p:pic>
    </p:spTree>
    <p:extLst>
      <p:ext uri="{BB962C8B-B14F-4D97-AF65-F5344CB8AC3E}">
        <p14:creationId xmlns:p14="http://schemas.microsoft.com/office/powerpoint/2010/main" val="403717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83" r="14323"/>
          <a:stretch/>
        </p:blipFill>
        <p:spPr>
          <a:xfrm>
            <a:off x="457200" y="-10732"/>
            <a:ext cx="8488943" cy="6858000"/>
          </a:xfrm>
        </p:spPr>
      </p:pic>
    </p:spTree>
    <p:extLst>
      <p:ext uri="{BB962C8B-B14F-4D97-AF65-F5344CB8AC3E}">
        <p14:creationId xmlns:p14="http://schemas.microsoft.com/office/powerpoint/2010/main" val="2514180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63" r="14804"/>
          <a:stretch/>
        </p:blipFill>
        <p:spPr>
          <a:xfrm>
            <a:off x="381000" y="0"/>
            <a:ext cx="8371855" cy="6858000"/>
          </a:xfrm>
        </p:spPr>
      </p:pic>
    </p:spTree>
    <p:extLst>
      <p:ext uri="{BB962C8B-B14F-4D97-AF65-F5344CB8AC3E}">
        <p14:creationId xmlns:p14="http://schemas.microsoft.com/office/powerpoint/2010/main" val="2737722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2" t="569" r="16244" b="-569"/>
          <a:stretch/>
        </p:blipFill>
        <p:spPr>
          <a:xfrm>
            <a:off x="381000" y="0"/>
            <a:ext cx="8237450" cy="6908947"/>
          </a:xfrm>
        </p:spPr>
      </p:pic>
    </p:spTree>
    <p:extLst>
      <p:ext uri="{BB962C8B-B14F-4D97-AF65-F5344CB8AC3E}">
        <p14:creationId xmlns:p14="http://schemas.microsoft.com/office/powerpoint/2010/main" val="4035984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62" r="15764"/>
          <a:stretch/>
        </p:blipFill>
        <p:spPr>
          <a:xfrm>
            <a:off x="533400" y="0"/>
            <a:ext cx="8254766" cy="6858000"/>
          </a:xfrm>
        </p:spPr>
      </p:pic>
    </p:spTree>
    <p:extLst>
      <p:ext uri="{BB962C8B-B14F-4D97-AF65-F5344CB8AC3E}">
        <p14:creationId xmlns:p14="http://schemas.microsoft.com/office/powerpoint/2010/main" val="3037133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4" r="16243"/>
          <a:stretch/>
        </p:blipFill>
        <p:spPr>
          <a:xfrm>
            <a:off x="533400" y="0"/>
            <a:ext cx="8215735" cy="6858000"/>
          </a:xfrm>
        </p:spPr>
      </p:pic>
    </p:spTree>
    <p:extLst>
      <p:ext uri="{BB962C8B-B14F-4D97-AF65-F5344CB8AC3E}">
        <p14:creationId xmlns:p14="http://schemas.microsoft.com/office/powerpoint/2010/main" val="3427079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83" r="15283"/>
          <a:stretch/>
        </p:blipFill>
        <p:spPr>
          <a:xfrm>
            <a:off x="457200" y="0"/>
            <a:ext cx="8371853" cy="6858000"/>
          </a:xfrm>
        </p:spPr>
      </p:pic>
    </p:spTree>
    <p:extLst>
      <p:ext uri="{BB962C8B-B14F-4D97-AF65-F5344CB8AC3E}">
        <p14:creationId xmlns:p14="http://schemas.microsoft.com/office/powerpoint/2010/main" val="856152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</Words>
  <Application>Microsoft Office PowerPoint</Application>
  <PresentationFormat>On-screen Show (4:3)</PresentationFormat>
  <Paragraphs>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Topsis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Topsis</dc:title>
  <dc:creator>Krishna Gold</dc:creator>
  <cp:lastModifiedBy>Krishna Gold</cp:lastModifiedBy>
  <cp:revision>2</cp:revision>
  <dcterms:created xsi:type="dcterms:W3CDTF">2006-08-16T00:00:00Z</dcterms:created>
  <dcterms:modified xsi:type="dcterms:W3CDTF">2021-01-10T09:15:53Z</dcterms:modified>
</cp:coreProperties>
</file>

<file path=docProps/thumbnail.jpeg>
</file>